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5" r:id="rId1"/>
  </p:sldMasterIdLst>
  <p:notesMasterIdLst>
    <p:notesMasterId r:id="rId11"/>
  </p:notesMasterIdLst>
  <p:sldIdLst>
    <p:sldId id="290" r:id="rId2"/>
    <p:sldId id="343" r:id="rId3"/>
    <p:sldId id="376" r:id="rId4"/>
    <p:sldId id="371" r:id="rId5"/>
    <p:sldId id="377" r:id="rId6"/>
    <p:sldId id="378" r:id="rId7"/>
    <p:sldId id="373" r:id="rId8"/>
    <p:sldId id="359" r:id="rId9"/>
    <p:sldId id="374" r:id="rId10"/>
  </p:sldIdLst>
  <p:sldSz cx="9144000" cy="6858000" type="screen4x3"/>
  <p:notesSz cx="6888163" cy="10020300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99" userDrawn="1">
          <p15:clr>
            <a:srgbClr val="A4A3A4"/>
          </p15:clr>
        </p15:guide>
        <p15:guide id="2" pos="196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1757" autoAdjust="0"/>
  </p:normalViewPr>
  <p:slideViewPr>
    <p:cSldViewPr>
      <p:cViewPr varScale="1">
        <p:scale>
          <a:sx n="74" d="100"/>
          <a:sy n="74" d="100"/>
        </p:scale>
        <p:origin x="1290" y="5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119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99"/>
        <p:guide pos="19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92175" y="1023938"/>
            <a:ext cx="4911725" cy="3684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921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035684" y="5068919"/>
            <a:ext cx="4627307" cy="40914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412992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263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71513" y="1906588"/>
            <a:ext cx="3827462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1375" y="1906588"/>
            <a:ext cx="3827463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27800" y="569913"/>
            <a:ext cx="1951038" cy="56546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1513" y="569913"/>
            <a:ext cx="5703887" cy="5654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71513" y="1906588"/>
            <a:ext cx="3827462" cy="4318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51375" y="1906588"/>
            <a:ext cx="3827463" cy="43180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71513" y="1906588"/>
            <a:ext cx="7807325" cy="2082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71513" y="4141788"/>
            <a:ext cx="7807325" cy="2082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69913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71513" y="1906588"/>
            <a:ext cx="3827462" cy="431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51375" y="1906588"/>
            <a:ext cx="3827463" cy="4318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7DA647"/>
            </a:gs>
            <a:gs pos="100000">
              <a:srgbClr val="FFFFFF"/>
            </a:gs>
          </a:gsLst>
          <a:path path="shape">
            <a:fillToRect l="20000" r="8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569913"/>
            <a:ext cx="7807325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del texto de título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906588"/>
            <a:ext cx="7807325" cy="431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los formatos del texto del esquema</a:t>
            </a:r>
          </a:p>
          <a:p>
            <a:pPr lvl="1"/>
            <a:r>
              <a:rPr lang="en-GB" smtClean="0"/>
              <a:t>Segundo nivel del esquema</a:t>
            </a:r>
          </a:p>
          <a:p>
            <a:pPr lvl="2"/>
            <a:r>
              <a:rPr lang="en-GB" smtClean="0"/>
              <a:t>Tercer nivel del esquema</a:t>
            </a:r>
          </a:p>
          <a:p>
            <a:pPr lvl="3"/>
            <a:r>
              <a:rPr lang="en-GB" smtClean="0"/>
              <a:t>Cuarto nivel del esquema</a:t>
            </a:r>
          </a:p>
          <a:p>
            <a:pPr lvl="4"/>
            <a:r>
              <a:rPr lang="en-GB" smtClean="0"/>
              <a:t>Quinto nivel del esquema</a:t>
            </a:r>
          </a:p>
          <a:p>
            <a:pPr lvl="4"/>
            <a:r>
              <a:rPr lang="en-GB" smtClean="0"/>
              <a:t>Sexto nivel del esquema</a:t>
            </a:r>
          </a:p>
          <a:p>
            <a:pPr lvl="4"/>
            <a:r>
              <a:rPr lang="en-GB" smtClean="0"/>
              <a:t>Séptimo nivel del esquema</a:t>
            </a:r>
          </a:p>
          <a:p>
            <a:pPr lvl="4"/>
            <a:r>
              <a:rPr lang="en-GB" smtClean="0"/>
              <a:t>Octavo nivel del esquema</a:t>
            </a:r>
          </a:p>
          <a:p>
            <a:pPr lvl="4"/>
            <a:r>
              <a:rPr lang="en-GB" smtClean="0"/>
              <a:t>Noveno nivel del esquema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770688" y="4381500"/>
            <a:ext cx="2373312" cy="2311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</p:sldLayoutIdLst>
  <p:hf sldNum="0" hdr="0" ftr="0" dt="0"/>
  <p:txStyles>
    <p:titleStyle>
      <a:lvl1pPr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2pPr>
      <a:lvl3pPr marL="11430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3pPr>
      <a:lvl4pPr marL="16002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4pPr>
      <a:lvl5pPr marL="20574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5pPr>
      <a:lvl6pPr marL="25146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6pPr>
      <a:lvl7pPr marL="29718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7pPr>
      <a:lvl8pPr marL="34290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8pPr>
      <a:lvl9pPr marL="3886200" indent="-228600" algn="ctr" defTabSz="449263" rtl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2" charset="0"/>
          <a:ea typeface="Lucida Sans Unicode" charset="0"/>
          <a:cs typeface="Lucida Sans Unicode" charset="0"/>
        </a:defRPr>
      </a:lvl9pPr>
    </p:titleStyle>
    <p:bodyStyle>
      <a:lvl1pPr marL="342900" indent="-342900" algn="l" defTabSz="449263" rtl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198A8A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198A8A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198A8A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198A8A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C:\Users\пользователь\Desktop\шаб дер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26640" y="274290"/>
            <a:ext cx="8193832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400" b="1" dirty="0" smtClean="0">
                <a:solidFill>
                  <a:srgbClr val="FF0000"/>
                </a:solidFill>
                <a:latin typeface="+mn-lt"/>
              </a:rPr>
              <a:t>Экологическая газета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МБДОУ №34 «</a:t>
            </a:r>
            <a:r>
              <a:rPr lang="ru-RU" sz="2400" b="1" dirty="0" err="1" smtClean="0">
                <a:solidFill>
                  <a:srgbClr val="FF0000"/>
                </a:solidFill>
                <a:latin typeface="+mn-lt"/>
              </a:rPr>
              <a:t>Гульчечек</a:t>
            </a:r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» ЗМР РТ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 b="1" dirty="0" smtClean="0">
                <a:solidFill>
                  <a:srgbClr val="0070C0"/>
                </a:solidFill>
                <a:latin typeface="+mn-lt"/>
              </a:rPr>
              <a:t>«</a:t>
            </a:r>
            <a:r>
              <a:rPr lang="ru-RU" sz="3200" b="1" dirty="0">
                <a:solidFill>
                  <a:srgbClr val="0070C0"/>
                </a:solidFill>
                <a:latin typeface="+mn-lt"/>
              </a:rPr>
              <a:t>Экологическое воспитание </a:t>
            </a:r>
            <a:r>
              <a:rPr lang="ru-RU" sz="3200" b="1" dirty="0" smtClean="0">
                <a:solidFill>
                  <a:srgbClr val="0070C0"/>
                </a:solidFill>
                <a:latin typeface="+mn-lt"/>
              </a:rPr>
              <a:t>в </a:t>
            </a:r>
            <a:r>
              <a:rPr lang="ru-RU" sz="3200" b="1" dirty="0">
                <a:solidFill>
                  <a:srgbClr val="0070C0"/>
                </a:solidFill>
                <a:latin typeface="+mn-lt"/>
              </a:rPr>
              <a:t>детском саду и семье</a:t>
            </a:r>
            <a:r>
              <a:rPr lang="ru-RU" sz="3200" b="1" dirty="0" smtClean="0">
                <a:solidFill>
                  <a:srgbClr val="0070C0"/>
                </a:solidFill>
                <a:latin typeface="+mn-lt"/>
              </a:rPr>
              <a:t>»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 b="1" dirty="0" smtClean="0">
                <a:solidFill>
                  <a:srgbClr val="0070C0"/>
                </a:solidFill>
                <a:latin typeface="+mn-lt"/>
              </a:rPr>
              <a:t>Выпуск №1.</a:t>
            </a:r>
            <a:endParaRPr lang="ru-RU" sz="3200" b="1" dirty="0">
              <a:solidFill>
                <a:srgbClr val="0070C0"/>
              </a:solidFill>
              <a:latin typeface="+mn-lt"/>
            </a:endParaRP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В этом номере: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1. Экологическая направленность работы в ДОУ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2. Экологический кодекс 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3. Мусор-это проблема.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4. Вторая жизнь бумаги.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5. Акция «Сдай батарейку-спаси ежика»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6. Экологическое дерево.</a:t>
            </a:r>
          </a:p>
          <a:p>
            <a:pPr lvl="0"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7. Мы чистим мир!</a:t>
            </a:r>
          </a:p>
          <a:p>
            <a:pPr lvl="0"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Times New Roman"/>
              </a:rPr>
              <a:t> 8.Экологические игры.</a:t>
            </a:r>
            <a:endParaRPr lang="ru-RU" sz="1600" b="1" dirty="0">
              <a:solidFill>
                <a:srgbClr val="0070C0"/>
              </a:solidFill>
              <a:latin typeface="Times New Roman"/>
            </a:endParaRP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                                                                                                     Авторы: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                                                                                                             Волкова В.И.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600" b="1" dirty="0" smtClean="0">
                <a:solidFill>
                  <a:srgbClr val="0070C0"/>
                </a:solidFill>
                <a:latin typeface="+mn-lt"/>
              </a:rPr>
              <a:t>                                                                                                                      Виноградова О.И.</a:t>
            </a:r>
          </a:p>
          <a:p>
            <a:pPr algn="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sz="1600" b="1" dirty="0" smtClean="0">
              <a:solidFill>
                <a:srgbClr val="0070C0"/>
              </a:solidFill>
              <a:latin typeface="+mn-lt"/>
            </a:endParaRP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sz="1600" b="1" dirty="0" smtClean="0">
              <a:solidFill>
                <a:srgbClr val="0070C0"/>
              </a:solidFill>
              <a:latin typeface="+mn-lt"/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1200" b="1" dirty="0" smtClean="0">
                <a:solidFill>
                  <a:srgbClr val="0070C0"/>
                </a:solidFill>
                <a:latin typeface="+mn-lt"/>
              </a:rPr>
              <a:t>                                                                         </a:t>
            </a:r>
            <a:r>
              <a:rPr lang="ru-RU" sz="1400" b="1" dirty="0" smtClean="0">
                <a:solidFill>
                  <a:srgbClr val="0070C0"/>
                </a:solidFill>
                <a:latin typeface="+mn-lt"/>
              </a:rPr>
              <a:t>Зеленодольск </a:t>
            </a:r>
            <a:r>
              <a:rPr lang="ru-RU" sz="1400" b="1" dirty="0" smtClean="0">
                <a:solidFill>
                  <a:srgbClr val="0070C0"/>
                </a:solidFill>
                <a:latin typeface="+mn-lt"/>
              </a:rPr>
              <a:t>2021 </a:t>
            </a:r>
            <a:r>
              <a:rPr lang="ru-RU" sz="1400" b="1" dirty="0" smtClean="0">
                <a:solidFill>
                  <a:srgbClr val="0070C0"/>
                </a:solidFill>
                <a:latin typeface="+mn-lt"/>
              </a:rPr>
              <a:t>год </a:t>
            </a:r>
            <a:r>
              <a:rPr lang="ru-RU" sz="1200" b="1" dirty="0" smtClean="0">
                <a:solidFill>
                  <a:srgbClr val="0070C0"/>
                </a:solidFill>
                <a:latin typeface="+mn-lt"/>
              </a:rPr>
              <a:t>                                             </a:t>
            </a:r>
          </a:p>
          <a:p>
            <a:pPr marL="228600" indent="-228600" hangingPunct="1">
              <a:lnSpc>
                <a:spcPct val="100000"/>
              </a:lnSpc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sz="1200" b="1" dirty="0">
              <a:solidFill>
                <a:srgbClr val="0070C0"/>
              </a:solidFill>
              <a:latin typeface="+mn-lt"/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b="1" dirty="0" smtClean="0">
              <a:latin typeface="Lucida Sans" charset="0"/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b="1" dirty="0">
              <a:latin typeface="Lucida San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пользователь\Desktop\шаб дер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88640"/>
            <a:ext cx="7848872" cy="639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Детский сад 34 «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Гульчечек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 «Детский сад 34 «</a:t>
            </a: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Гульчечек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с 2014 года работает в международной программе Эко-Школа/Зеленый флаг».  В нашем учреждении 7 флагов.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2014 года функционирует Экологический Совет и ведется работа по экологической проблеме:  снижение вредного воздействия на окружающую среду-Рациональное управление отходами. В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2021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году Совет пополнился новыми членами. Члены совета выбирались исходя из принципа заинтересованности и добровольного желания выдвинуть свою кандидатуру в состав Совета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Председатель совета-Виноградова О.И. Члены совета: </a:t>
            </a: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Фахрутдинова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М.А., </a:t>
            </a: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Бовырина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М.Г., Гильметдинова Л.Д. Родители: </a:t>
            </a: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Гилязова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А.Р., Никитина А.М., воспитанники 6 </a:t>
            </a: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гр-Гилязова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Миляуша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 Никитин Богдан. Наш детский сад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сотрудничает с ООО «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Экотрейд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(сдача отходов на переработку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Приоритетные направления работы по программе-это переработка и утилизация мусора. Детский сад  участвует в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онлайн-проекте «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Эколенок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с партнерами из городов: Воркута, Казань, Воронеж, Новороссийск, Абакан, Мурманск,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Мончегорск. Также  сотрудничает со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Свияжским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заповедником-высадка саженцев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кустарников, хвойных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деревьев, участвует в проекте «Ригли»: приоритетные направленность детского сада-это переработка и утилизация бумаги.</a:t>
            </a:r>
            <a:endParaRPr lang="ru-RU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пользователь\Desktop\шаб дер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8084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1513" y="294218"/>
            <a:ext cx="7932935" cy="632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Экологический кодекс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Экологический кодекс разрабатывался Экологическим советом, принимались предложения со всех групп. В течение работы фиксировались высказывания детей. Лучшие были выбраны для экологического кодекса </a:t>
            </a:r>
            <a:r>
              <a:rPr lang="ru-RU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учреждения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оформлены в стихотворной форме.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итоговом заседании из собранного материала, </a:t>
            </a:r>
            <a:endParaRPr lang="ru-RU" sz="1600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был 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сформулирован и принят Экологический </a:t>
            </a:r>
            <a:r>
              <a:rPr lang="ru-RU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кодекс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Живут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 на планете,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Мамы, папы и их дети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Бросают  люди по бумажке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Планета стала замарашкой…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не позволим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Земле засоряться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с семьями будем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Вокруг убираться: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в парке, и в сквере и на воде—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Пусть будет чисто везде!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всех призываем: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Берегите планету!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всей вселенной похожей нету!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endParaRPr lang="ru-RU" sz="1600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57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7714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416824" cy="1872208"/>
          </a:xfrm>
        </p:spPr>
        <p:txBody>
          <a:bodyPr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/>
            </a:r>
            <a:b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48410" y="75883"/>
            <a:ext cx="8144070" cy="4000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Мусор-это проблема!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Мусор-проблема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которой ежедневно сталкивается каждый из нас в городе.  Этот вопрос волнует всех, и воспитанники МБДОУ №34 - не исключение.</a:t>
            </a:r>
            <a:endParaRPr lang="ru-RU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помощью долгосрочного проекта  </a:t>
            </a:r>
            <a:r>
              <a:rPr lang="ru-RU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«Утилизация бумаги»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который затронул воспитанников, педагогов и родителей всего учреждения,  решили выяснить, как можно использовать выброшенную бумагу. С этой целью в каждой группе были установлены контейнеры для сбора использованной бумаги и картона. Каждый месяц дети взвешивали скопившуюся бумагу и использовали ее вторично: сдавали в пункты приема макулатуры, мастерили различные поделки-цветы на праздник,  кормушки для птиц из картона, строили из бумаги макеты города и улицы.  Провели эксперимент, в результате которого  дети сделали вывод, что после нахождения  на природе  бумагу можно закопать, а всё остальное следует собрать и выбросить в специальный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контейнер.</a:t>
            </a:r>
            <a:endParaRPr lang="ru-RU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I:\фото\фото с ватсапа на 10.2018\фотки на февраль2019 ватсап\IMG-20181225-WA000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45" t="16214" r="-6290" b="9749"/>
          <a:stretch/>
        </p:blipFill>
        <p:spPr bwMode="auto">
          <a:xfrm>
            <a:off x="728299" y="4179476"/>
            <a:ext cx="1581733" cy="22082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00026" y="4488454"/>
            <a:ext cx="2208244" cy="16561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317" y="4179476"/>
            <a:ext cx="1656183" cy="22082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7846" y="4362221"/>
            <a:ext cx="2289133" cy="171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77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678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87624" y="-20558"/>
            <a:ext cx="7416824" cy="187220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400" dirty="0">
                <a:solidFill>
                  <a:srgbClr val="C00000"/>
                </a:solidFill>
                <a:effectLst/>
                <a:latin typeface="+mn-lt"/>
              </a:rPr>
              <a:t/>
            </a:r>
            <a:br>
              <a:rPr lang="ru-RU" sz="2400" dirty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  <a:t>Вторая жизнь бумаги.</a:t>
            </a:r>
            <a:br>
              <a:rPr lang="ru-RU" sz="3200" b="1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детьми был поставлен 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вопрос:</a:t>
            </a:r>
            <a:b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«Что нужно сделать, чтобы уменьшить 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мусора?»</a:t>
            </a:r>
            <a:b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Первым </a:t>
            </a:r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вариантом решения проблемы стала грамотная сортировка 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мусора </a:t>
            </a:r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его переработки. 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Были </a:t>
            </a:r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проведены акции по сбору макулатуры и сбора 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батареек.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Второй </a:t>
            </a:r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вариант решения </a:t>
            </a:r>
            <a: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проблемы-</a:t>
            </a:r>
            <a:b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экономное </a:t>
            </a:r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вещей и предметов.  </a:t>
            </a:r>
            <a:r>
              <a:rPr lang="ru-RU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самое творческое решение проблемы-</a:t>
            </a:r>
            <a:r>
              <a:rPr lang="ru-RU" sz="1800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«Вторая жизнь»</a:t>
            </a:r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Из вещей на выброс можно сделать игрушки, подарки, предметы для интерьера.  </a:t>
            </a:r>
            <a:r>
              <a:rPr lang="ru-RU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G:\МАРИНА А\фотки с телефона 2017-18\сент17-май2018\20180522_15224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284" y="4149080"/>
            <a:ext cx="225552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I:\фото безопасность и экошкола\IMG-20190430-WA001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926190"/>
            <a:ext cx="1446692" cy="2137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I:\фото безопасность и экошкола\IMG-20190430-WA001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348" y="3926190"/>
            <a:ext cx="1125299" cy="2137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844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901" y="-27384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416824" cy="1872208"/>
          </a:xfrm>
        </p:spPr>
        <p:txBody>
          <a:bodyPr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/>
            </a:r>
            <a:b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4021" y="321866"/>
            <a:ext cx="7928046" cy="3335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Акция «Добрые крышечки»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 детский сад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частвует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акции «Добрые крышечки»,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собирает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сдает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переработку крышечки от бутылок и сока, одновременно очищая природу и помогая  Казанскому благотворительному фонду имени Анжелы Вавиловой. В нашем детском саду организован раздельный сбор ТБО – в фойе установлены контейнеры для разных видов мусора. Для сдачи макулатуры заключен договор с компанией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ЭкоТрейд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пластиковые крышечки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сдает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координатору в Казань, туда же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отправляются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использованные батарейки. Про наши добрые дела напечатали в городской газете «Зеленый Дол».</a:t>
            </a:r>
            <a:endParaRPr lang="ru-RU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716" y="3930622"/>
            <a:ext cx="2547383" cy="1906557"/>
          </a:xfrm>
          <a:prstGeom prst="rect">
            <a:avLst/>
          </a:prstGeom>
        </p:spPr>
      </p:pic>
      <p:pic>
        <p:nvPicPr>
          <p:cNvPr id="13" name="Рисунок 12" descr="I:\фото\фото с ватсапа на 10.2018\фотки ватсап на январь2019\IMG-20180803-WA000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752" y="3645029"/>
            <a:ext cx="1897923" cy="24777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402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416824" cy="1872208"/>
          </a:xfrm>
        </p:spPr>
        <p:txBody>
          <a:bodyPr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/>
            </a:r>
            <a:b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4021" y="321866"/>
            <a:ext cx="7928046" cy="1105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Экологическое дерево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4021" y="1427297"/>
            <a:ext cx="7672435" cy="2153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+mn-lt"/>
              </a:rPr>
              <a:t>В 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детском саду 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был разработан проект «Экологическое дерево». 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Дети рассказывали элементарные представления о жизни деревьев, их взаимосвязи в природе; формировали умение различать и называть (по коре, по листьям, по семенам) лиственные и хвойные деревья; развивали воображение, логическое экологическое мышление; воспитывать бережное отношение к природе. Рассматривали экологические знаки, объясняли их и аккуратно развешивали на экологическом дереве, которое есть у нас в детском саду.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813002"/>
            <a:ext cx="2046428" cy="153162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917618"/>
            <a:ext cx="2536904" cy="142700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032" y="3813003"/>
            <a:ext cx="2168859" cy="162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7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28700" y="332656"/>
            <a:ext cx="7686600" cy="8124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«Мы чистим мир»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Воспитанники, родители, педагоги активно участвуют  во всех  конкурсах. Изготавливают 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экологических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знаки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установки на территории Учреждения  и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знаки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установки на улицах города,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выезжают  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общественные места города для уборки общественных  территорий и берегов реки Волги  от мусора.</a:t>
            </a:r>
            <a:endParaRPr lang="ru-RU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00000"/>
              </a:lnSpc>
              <a:spcAft>
                <a:spcPts val="0"/>
              </a:spcAft>
            </a:pPr>
            <a:endParaRPr lang="ru-RU" sz="1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endParaRPr lang="ru-RU" sz="44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endParaRPr lang="ru-RU" sz="44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endParaRPr lang="ru-RU" sz="44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2204864"/>
            <a:ext cx="8100392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+mn-lt"/>
              </a:rPr>
              <a:t>-. </a:t>
            </a:r>
            <a:endParaRPr lang="ru-RU" sz="2400" b="1" dirty="0">
              <a:latin typeface="+mn-lt"/>
            </a:endParaRPr>
          </a:p>
        </p:txBody>
      </p:sp>
      <p:pic>
        <p:nvPicPr>
          <p:cNvPr id="12" name="Picture 2" descr="https://sun9-60.userapi.com/impf/c856128/v856128792/c7fc8/JFfgfo8Xlz4.jpg?size=1280x1280&amp;quality=96&amp;sign=c4539802f74e74ef0016019bc6cd3634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852936"/>
            <a:ext cx="2615895" cy="261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2852936"/>
            <a:ext cx="3506229" cy="262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86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шаб д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416824" cy="1872208"/>
          </a:xfrm>
        </p:spPr>
        <p:txBody>
          <a:bodyPr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/>
            </a:r>
            <a:b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4021" y="321866"/>
            <a:ext cx="7928046" cy="1105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Экологические игры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4021" y="1108495"/>
            <a:ext cx="7672435" cy="447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0070C0"/>
              </a:solidFill>
              <a:latin typeface="+mn-lt"/>
            </a:endParaRP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+mn-lt"/>
              </a:rPr>
              <a:t>Предлагаем 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Вам и вашим детям несколько игр экологической направленности.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+mn-lt"/>
              </a:rPr>
              <a:t>«Чудесный 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мешочек»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+mn-lt"/>
              </a:rPr>
              <a:t>В 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мешочке находятся: орехи, сыр, пшено (в маленьком мешочке), яблоко, морковь и т.д. Ребёнок достаёт пищу для зверей, угадывают, для кого она, кто, чем питается.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+mn-lt"/>
              </a:rPr>
              <a:t>«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Вершки и корешки»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+mn-lt"/>
              </a:rPr>
              <a:t>Родители 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называют овощи, ребёнок делает движение руками: если овощ растёт на земле, на грядке, дети поднимают кисти рук вверх. Если овощ растёт в земле, кисти рук опускают вниз.</a:t>
            </a:r>
          </a:p>
          <a:p>
            <a:pPr algn="ctr"/>
            <a:r>
              <a:rPr lang="ru-RU" b="1" dirty="0">
                <a:solidFill>
                  <a:srgbClr val="0070C0"/>
                </a:solidFill>
                <a:latin typeface="+mn-lt"/>
              </a:rPr>
              <a:t>«Летает, плавает, бегает»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+mn-lt"/>
              </a:rPr>
              <a:t>Родители 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показывают или называют ребёнку объект живой природы. Он должен изобразить способ передвижения этого объекта. Например: при слове «зайчик» дети начинают прыгать на месте; при слове «карась» имитируют плывущую рыбу; при слове «воробей» бегают, изображая махи крыльями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.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878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ahoma"/>
        <a:ea typeface="Lucida Sans Unicode"/>
        <a:cs typeface="Lucida Sans Unicode"/>
      </a:majorFont>
      <a:minorFont>
        <a:latin typeface="Times New Roman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2079</TotalTime>
  <Words>897</Words>
  <Application>Microsoft Office PowerPoint</Application>
  <PresentationFormat>Экран (4:3)</PresentationFormat>
  <Paragraphs>76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SimSun</vt:lpstr>
      <vt:lpstr>Arial</vt:lpstr>
      <vt:lpstr>Calibri</vt:lpstr>
      <vt:lpstr>Lucida Sans</vt:lpstr>
      <vt:lpstr>Lucida Sans Unicode</vt:lpstr>
      <vt:lpstr>Tahoma</vt:lpstr>
      <vt:lpstr>Times New Roman</vt:lpstr>
      <vt:lpstr>Тема Office</vt:lpstr>
      <vt:lpstr>Презентация PowerPoint</vt:lpstr>
      <vt:lpstr>           </vt:lpstr>
      <vt:lpstr>         </vt:lpstr>
      <vt:lpstr>                          </vt:lpstr>
      <vt:lpstr>                 Вторая жизнь бумаги. Перед детьми был поставлен вопрос:  «Что нужно сделать, чтобы уменьшить количество мусора?» Первым вариантом решения проблемы стала грамотная сортировка  мусора для его переработки.  Были проведены акции по сбору макулатуры и сбора батареек. Второй вариант решения проблемы- экономное использование вещей и предметов.   И самое творческое решение проблемы-«Вторая жизнь».  Из вещей на выброс можно сделать игрушки, подарки, предметы для интерьера.           </vt:lpstr>
      <vt:lpstr>                          </vt:lpstr>
      <vt:lpstr>                          </vt:lpstr>
      <vt:lpstr>Презентация PowerPoint</vt:lpstr>
      <vt:lpstr>                     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максим</dc:creator>
  <cp:lastModifiedBy>сабина виноградова</cp:lastModifiedBy>
  <cp:revision>235</cp:revision>
  <cp:lastPrinted>2021-10-17T19:33:54Z</cp:lastPrinted>
  <dcterms:created xsi:type="dcterms:W3CDTF">1601-01-01T00:00:00Z</dcterms:created>
  <dcterms:modified xsi:type="dcterms:W3CDTF">2023-02-15T17:12:15Z</dcterms:modified>
</cp:coreProperties>
</file>